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  <p:sldMasterId id="2147483727" r:id="rId2"/>
    <p:sldMasterId id="2147483758" r:id="rId3"/>
    <p:sldMasterId id="2147483749" r:id="rId4"/>
    <p:sldMasterId id="2147483747" r:id="rId5"/>
    <p:sldMasterId id="2147483753" r:id="rId6"/>
    <p:sldMasterId id="2147483757" r:id="rId7"/>
    <p:sldMasterId id="2147483751" r:id="rId8"/>
    <p:sldMasterId id="2147483745" r:id="rId9"/>
    <p:sldMasterId id="2147483755" r:id="rId10"/>
    <p:sldMasterId id="2147483743" r:id="rId11"/>
  </p:sldMasterIdLst>
  <p:notesMasterIdLst>
    <p:notesMasterId r:id="rId28"/>
  </p:notesMasterIdLst>
  <p:sldIdLst>
    <p:sldId id="270" r:id="rId12"/>
    <p:sldId id="266" r:id="rId13"/>
    <p:sldId id="284" r:id="rId14"/>
    <p:sldId id="271" r:id="rId15"/>
    <p:sldId id="273" r:id="rId16"/>
    <p:sldId id="283" r:id="rId17"/>
    <p:sldId id="274" r:id="rId18"/>
    <p:sldId id="285" r:id="rId19"/>
    <p:sldId id="286" r:id="rId20"/>
    <p:sldId id="280" r:id="rId21"/>
    <p:sldId id="278" r:id="rId22"/>
    <p:sldId id="279" r:id="rId23"/>
    <p:sldId id="282" r:id="rId24"/>
    <p:sldId id="277" r:id="rId25"/>
    <p:sldId id="281" r:id="rId26"/>
    <p:sldId id="27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7B80B6-E4D5-436D-9730-C22D9054293A}">
          <p14:sldIdLst>
            <p14:sldId id="270"/>
            <p14:sldId id="266"/>
            <p14:sldId id="284"/>
            <p14:sldId id="271"/>
            <p14:sldId id="273"/>
            <p14:sldId id="283"/>
            <p14:sldId id="274"/>
            <p14:sldId id="285"/>
            <p14:sldId id="286"/>
            <p14:sldId id="280"/>
            <p14:sldId id="278"/>
            <p14:sldId id="279"/>
            <p14:sldId id="282"/>
            <p14:sldId id="277"/>
            <p14:sldId id="28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155"/>
    <a:srgbClr val="055082"/>
    <a:srgbClr val="C90200"/>
    <a:srgbClr val="FF5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6" autoAdjust="0"/>
    <p:restoredTop sz="74651" autoAdjust="0"/>
  </p:normalViewPr>
  <p:slideViewPr>
    <p:cSldViewPr snapToGrid="0" showGuides="1">
      <p:cViewPr varScale="1">
        <p:scale>
          <a:sx n="86" d="100"/>
          <a:sy n="86" d="100"/>
        </p:scale>
        <p:origin x="172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AAC63-4C6F-4858-BA03-AF2372865FF1}" type="datetimeFigureOut">
              <a:rPr lang="nl-NL" smtClean="0"/>
              <a:t>28-9-2017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7B54C-4EE6-4DB0-A755-87CFD008B1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942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4206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Aanvulling op </a:t>
            </a:r>
            <a:r>
              <a:rPr lang="nl-NL" dirty="0" err="1"/>
              <a:t>application</a:t>
            </a:r>
            <a:r>
              <a:rPr lang="nl-NL" dirty="0"/>
              <a:t> map</a:t>
            </a:r>
          </a:p>
          <a:p>
            <a:r>
              <a:rPr lang="nl-NL" dirty="0"/>
              <a:t>Security c. laat zien of alles veilig is (data, netwerk)</a:t>
            </a:r>
          </a:p>
          <a:p>
            <a:r>
              <a:rPr lang="nl-NL" dirty="0"/>
              <a:t>Laat zien of je aangevallen wordt (en hoe eg. Brute force/</a:t>
            </a:r>
            <a:r>
              <a:rPr lang="nl-NL" dirty="0" err="1"/>
              <a:t>sql</a:t>
            </a:r>
            <a:r>
              <a:rPr lang="nl-NL" dirty="0"/>
              <a:t> injectie)</a:t>
            </a:r>
          </a:p>
          <a:p>
            <a:r>
              <a:rPr lang="nl-NL" dirty="0"/>
              <a:t>Geeft aanbevelingen voor weren aanvallen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1696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Module in OMS</a:t>
            </a:r>
          </a:p>
          <a:p>
            <a:r>
              <a:rPr lang="nl-NL" dirty="0"/>
              <a:t>Haalt data uit </a:t>
            </a:r>
            <a:r>
              <a:rPr lang="nl-NL" dirty="0" err="1"/>
              <a:t>Azure</a:t>
            </a:r>
            <a:r>
              <a:rPr lang="nl-NL" dirty="0"/>
              <a:t> platform en analyseert data</a:t>
            </a:r>
          </a:p>
          <a:p>
            <a:r>
              <a:rPr lang="nl-NL" dirty="0"/>
              <a:t> - Changes in platform (hardware)</a:t>
            </a:r>
          </a:p>
          <a:p>
            <a:r>
              <a:rPr lang="nl-NL" dirty="0"/>
              <a:t> - Security + audit</a:t>
            </a:r>
            <a:br>
              <a:rPr lang="nl-NL" dirty="0"/>
            </a:br>
            <a:r>
              <a:rPr lang="nl-NL" dirty="0"/>
              <a:t> - SQL assessments voor performance winst</a:t>
            </a:r>
          </a:p>
          <a:p>
            <a:r>
              <a:rPr lang="nl-NL" dirty="0"/>
              <a:t> - Checkt system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150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Azure</a:t>
            </a:r>
            <a:r>
              <a:rPr lang="nl-NL" dirty="0"/>
              <a:t> monitor vat voorgaande dingen samen</a:t>
            </a:r>
          </a:p>
          <a:p>
            <a:r>
              <a:rPr lang="nl-NL" dirty="0"/>
              <a:t>Soort landing page voor dagelijkse monitoring</a:t>
            </a:r>
          </a:p>
          <a:p>
            <a:r>
              <a:rPr lang="nl-NL" dirty="0"/>
              <a:t>Filteren op dingen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310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382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88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André, Erwin – Orlando – Sessies – Veel onderwerpen (</a:t>
            </a:r>
            <a:r>
              <a:rPr lang="nl-NL" dirty="0" err="1"/>
              <a:t>docker</a:t>
            </a:r>
            <a:r>
              <a:rPr lang="nl-NL" dirty="0"/>
              <a:t> etc. al onderzoek + SDFG gedaan)</a:t>
            </a:r>
          </a:p>
          <a:p>
            <a:r>
              <a:rPr lang="nl-NL" dirty="0"/>
              <a:t>Nog meer coole onderwerpen over die we wilden delen.</a:t>
            </a:r>
          </a:p>
          <a:p>
            <a:r>
              <a:rPr lang="nl-NL" dirty="0" err="1"/>
              <a:t>Pics</a:t>
            </a:r>
            <a:r>
              <a:rPr lang="nl-NL" dirty="0"/>
              <a:t> or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didn’t</a:t>
            </a:r>
            <a:r>
              <a:rPr lang="nl-NL" dirty="0"/>
              <a:t> happen (next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6671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872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.Net Standard: Set aan </a:t>
            </a:r>
            <a:r>
              <a:rPr lang="nl-NL" dirty="0" err="1"/>
              <a:t>API’s</a:t>
            </a:r>
            <a:endParaRPr lang="nl-NL" dirty="0"/>
          </a:p>
          <a:p>
            <a:r>
              <a:rPr lang="nl-NL" dirty="0"/>
              <a:t>Beschrijft welke set aan </a:t>
            </a:r>
            <a:r>
              <a:rPr lang="nl-NL" dirty="0" err="1"/>
              <a:t>API’s</a:t>
            </a:r>
            <a:r>
              <a:rPr lang="nl-NL" dirty="0"/>
              <a:t> ondersteund worden</a:t>
            </a:r>
          </a:p>
          <a:p>
            <a:r>
              <a:rPr lang="nl-NL" dirty="0"/>
              <a:t>En beschrijft platform </a:t>
            </a:r>
            <a:r>
              <a:rPr lang="nl-NL" dirty="0" err="1"/>
              <a:t>compatibility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6984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Juist lage versie</a:t>
            </a:r>
          </a:p>
          <a:p>
            <a:r>
              <a:rPr lang="nl-NL" dirty="0"/>
              <a:t>Minimale set apis</a:t>
            </a:r>
          </a:p>
          <a:p>
            <a:r>
              <a:rPr lang="nl-NL" dirty="0"/>
              <a:t>Meer platformen ondersteunen</a:t>
            </a:r>
          </a:p>
          <a:p>
            <a:endParaRPr lang="nl-NL" dirty="0"/>
          </a:p>
          <a:p>
            <a:r>
              <a:rPr lang="nl-NL" dirty="0"/>
              <a:t>---</a:t>
            </a:r>
          </a:p>
          <a:p>
            <a:r>
              <a:rPr lang="nl-NL" dirty="0"/>
              <a:t>Conclusie:</a:t>
            </a:r>
          </a:p>
          <a:p>
            <a:r>
              <a:rPr lang="nl-NL" dirty="0"/>
              <a:t>.NET standard class </a:t>
            </a:r>
            <a:r>
              <a:rPr lang="nl-NL" dirty="0" err="1"/>
              <a:t>libraries</a:t>
            </a:r>
            <a:r>
              <a:rPr lang="nl-NL" dirty="0"/>
              <a:t> vervangen .NET </a:t>
            </a:r>
            <a:r>
              <a:rPr lang="nl-NL" dirty="0" err="1"/>
              <a:t>framework</a:t>
            </a:r>
            <a:r>
              <a:rPr lang="nl-NL" dirty="0"/>
              <a:t> class </a:t>
            </a:r>
            <a:r>
              <a:rPr lang="nl-NL" dirty="0" err="1"/>
              <a:t>libraries</a:t>
            </a:r>
            <a:endParaRPr lang="nl-NL" dirty="0"/>
          </a:p>
          <a:p>
            <a:r>
              <a:rPr lang="nl-NL" dirty="0"/>
              <a:t>Maakt het cross platform bruikbaar (herbruikbaar)</a:t>
            </a:r>
          </a:p>
          <a:p>
            <a:r>
              <a:rPr lang="nl-NL" dirty="0"/>
              <a:t>Je kan huidige codebase </a:t>
            </a:r>
            <a:r>
              <a:rPr lang="nl-NL" dirty="0" err="1"/>
              <a:t>reusen</a:t>
            </a:r>
            <a:r>
              <a:rPr lang="nl-NL" dirty="0"/>
              <a:t> voor nieuwe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6661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Bestaat als CMD tool en VS extension</a:t>
            </a:r>
          </a:p>
          <a:p>
            <a:r>
              <a:rPr lang="nl-NL" dirty="0"/>
              <a:t>Online service</a:t>
            </a:r>
          </a:p>
          <a:p>
            <a:r>
              <a:rPr lang="nl-NL" dirty="0"/>
              <a:t>Geeft inzicht</a:t>
            </a:r>
          </a:p>
          <a:p>
            <a:r>
              <a:rPr lang="nl-NL" dirty="0"/>
              <a:t>Meerder export mogelijkheden</a:t>
            </a:r>
          </a:p>
          <a:p>
            <a:r>
              <a:rPr lang="nl-NL" dirty="0"/>
              <a:t>Instellen welke platforms je wilt checken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554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Kan wel (ongeveer) maar kost veel tijd</a:t>
            </a:r>
          </a:p>
          <a:p>
            <a:r>
              <a:rPr lang="nl-NL" dirty="0" err="1"/>
              <a:t>System.Drawing</a:t>
            </a:r>
            <a:r>
              <a:rPr lang="nl-NL" dirty="0"/>
              <a:t> nog niet ondersteund</a:t>
            </a:r>
          </a:p>
          <a:p>
            <a:r>
              <a:rPr lang="nl-NL" dirty="0"/>
              <a:t>Demo</a:t>
            </a:r>
          </a:p>
          <a:p>
            <a:endParaRPr lang="nl-NL" dirty="0"/>
          </a:p>
          <a:p>
            <a:r>
              <a:rPr lang="nl-NL" dirty="0"/>
              <a:t>Conclusie:</a:t>
            </a:r>
          </a:p>
          <a:p>
            <a:r>
              <a:rPr lang="nl-NL" dirty="0"/>
              <a:t>Kan ik huidige dingen omzetten naar nieuw en </a:t>
            </a:r>
            <a:r>
              <a:rPr lang="nl-NL" dirty="0" err="1"/>
              <a:t>herbruiken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DRY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6061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Gezien hoe het om te zetten is</a:t>
            </a:r>
          </a:p>
          <a:p>
            <a:r>
              <a:rPr lang="nl-NL" dirty="0" err="1"/>
              <a:t>Performed</a:t>
            </a:r>
            <a:r>
              <a:rPr lang="nl-NL" dirty="0"/>
              <a:t> alles nog wel</a:t>
            </a:r>
          </a:p>
          <a:p>
            <a:r>
              <a:rPr lang="nl-NL" dirty="0"/>
              <a:t>Werkt het nog</a:t>
            </a:r>
          </a:p>
          <a:p>
            <a:r>
              <a:rPr lang="nl-NL" dirty="0"/>
              <a:t>Hoe houd je dat bij met </a:t>
            </a:r>
            <a:r>
              <a:rPr lang="nl-NL" dirty="0" err="1"/>
              <a:t>analyzes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580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App </a:t>
            </a:r>
            <a:r>
              <a:rPr lang="nl-NL" dirty="0" err="1"/>
              <a:t>Insights</a:t>
            </a:r>
            <a:r>
              <a:rPr lang="nl-NL" dirty="0"/>
              <a:t> – Wie gebruikt het? (ken je dit overzicht)</a:t>
            </a:r>
          </a:p>
          <a:p>
            <a:r>
              <a:rPr lang="nl-NL" dirty="0"/>
              <a:t>Draait alles nog</a:t>
            </a:r>
          </a:p>
          <a:p>
            <a:r>
              <a:rPr lang="nl-NL" dirty="0" err="1"/>
              <a:t>Availabililty</a:t>
            </a:r>
            <a:r>
              <a:rPr lang="nl-NL" dirty="0"/>
              <a:t>: Is front-end nog up-</a:t>
            </a:r>
            <a:r>
              <a:rPr lang="nl-NL" dirty="0" err="1"/>
              <a:t>and</a:t>
            </a:r>
            <a:r>
              <a:rPr lang="nl-NL" dirty="0"/>
              <a:t>-running</a:t>
            </a:r>
          </a:p>
          <a:p>
            <a:r>
              <a:rPr lang="nl-NL" dirty="0"/>
              <a:t>(Let op, out-</a:t>
            </a:r>
            <a:r>
              <a:rPr lang="nl-NL" dirty="0" err="1"/>
              <a:t>dated</a:t>
            </a:r>
            <a:r>
              <a:rPr lang="nl-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7B54C-4EE6-4DB0-A755-87CFD008B1F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944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95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1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6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66028" y="5214730"/>
            <a:ext cx="8791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Don’t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forget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submit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feedback </a:t>
            </a:r>
          </a:p>
          <a:p>
            <a:pPr algn="ctr"/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station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door.</a:t>
            </a:r>
          </a:p>
        </p:txBody>
      </p:sp>
    </p:spTree>
    <p:extLst>
      <p:ext uri="{BB962C8B-B14F-4D97-AF65-F5344CB8AC3E}">
        <p14:creationId xmlns:p14="http://schemas.microsoft.com/office/powerpoint/2010/main" val="291357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145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76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83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96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32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182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7" cy="407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85886" y="275110"/>
            <a:ext cx="989652" cy="5946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283" y="62586"/>
            <a:ext cx="9979738" cy="616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33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 baseline="0">
          <a:solidFill>
            <a:schemeClr val="tx2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Text </a:t>
            </a:r>
          </a:p>
          <a:p>
            <a:pPr lvl="2"/>
            <a:r>
              <a:rPr lang="en-US" dirty="0"/>
              <a:t>Text </a:t>
            </a:r>
          </a:p>
          <a:p>
            <a:pPr lvl="3"/>
            <a:r>
              <a:rPr lang="en-US" dirty="0"/>
              <a:t>Text </a:t>
            </a:r>
          </a:p>
          <a:p>
            <a:pPr lvl="4"/>
            <a:r>
              <a:rPr lang="en-US" dirty="0"/>
              <a:t>Text 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545407" y="45719"/>
            <a:ext cx="685800" cy="1143000"/>
          </a:xfrm>
          <a:prstGeom prst="rect">
            <a:avLst/>
          </a:prstGeom>
          <a:solidFill>
            <a:srgbClr val="1E5155"/>
          </a:solidFill>
          <a:ln w="9525" cap="rnd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9550" y="317519"/>
            <a:ext cx="997514" cy="599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7" y="6311111"/>
            <a:ext cx="1624567" cy="410364"/>
          </a:xfrm>
          <a:prstGeom prst="rect">
            <a:avLst/>
          </a:prstGeom>
        </p:spPr>
      </p:pic>
      <p:sp>
        <p:nvSpPr>
          <p:cNvPr id="9" name="Rectangle 8">
            <a:extLst/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solidFill>
            <a:srgbClr val="1E5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1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225063"/>
            <a:ext cx="10511165" cy="6787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522412" y="979075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nl-NL" sz="5400" b="1" baseline="0" dirty="0">
                <a:latin typeface="Segoe UI" panose="020B0502040204020203" pitchFamily="34" charset="0"/>
                <a:cs typeface="Segoe UI" panose="020B0502040204020203" pitchFamily="34" charset="0"/>
              </a:rPr>
              <a:t> I</a:t>
            </a:r>
            <a:endParaRPr lang="nl-NL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405471" y="4334470"/>
            <a:ext cx="169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nl-NL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6" cy="407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19" y="6190454"/>
            <a:ext cx="883720" cy="53102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366028" y="5214730"/>
            <a:ext cx="8791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Don’t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forget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submit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feedback </a:t>
            </a:r>
          </a:p>
          <a:p>
            <a:pPr algn="ctr"/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at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station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 door.</a:t>
            </a:r>
          </a:p>
        </p:txBody>
      </p:sp>
    </p:spTree>
    <p:extLst>
      <p:ext uri="{BB962C8B-B14F-4D97-AF65-F5344CB8AC3E}">
        <p14:creationId xmlns:p14="http://schemas.microsoft.com/office/powerpoint/2010/main" val="3773559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Text </a:t>
            </a:r>
          </a:p>
          <a:p>
            <a:pPr lvl="2"/>
            <a:r>
              <a:rPr lang="en-US" dirty="0"/>
              <a:t>Text </a:t>
            </a:r>
          </a:p>
          <a:p>
            <a:pPr lvl="3"/>
            <a:r>
              <a:rPr lang="en-US" dirty="0"/>
              <a:t>Text </a:t>
            </a:r>
          </a:p>
          <a:p>
            <a:pPr lvl="4"/>
            <a:r>
              <a:rPr lang="en-US" dirty="0"/>
              <a:t>Text 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545407" y="45719"/>
            <a:ext cx="685800" cy="1143000"/>
          </a:xfrm>
          <a:prstGeom prst="rect">
            <a:avLst/>
          </a:prstGeom>
          <a:solidFill>
            <a:srgbClr val="C90200"/>
          </a:solidFill>
          <a:ln w="9525" cap="rnd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9550" y="317519"/>
            <a:ext cx="997514" cy="599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7" y="6311111"/>
            <a:ext cx="1624567" cy="410364"/>
          </a:xfrm>
          <a:prstGeom prst="rect">
            <a:avLst/>
          </a:prstGeom>
        </p:spPr>
      </p:pic>
      <p:sp>
        <p:nvSpPr>
          <p:cNvPr id="9" name="Rectangle 8">
            <a:extLst/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C800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5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225063"/>
            <a:ext cx="10511165" cy="6787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522412" y="979075"/>
            <a:ext cx="173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nl-NL" sz="5400" b="1" baseline="0" dirty="0">
                <a:latin typeface="Segoe UI" panose="020B0502040204020203" pitchFamily="34" charset="0"/>
                <a:cs typeface="Segoe UI" panose="020B0502040204020203" pitchFamily="34" charset="0"/>
              </a:rPr>
              <a:t> I</a:t>
            </a:r>
            <a:endParaRPr lang="nl-NL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405471" y="4334470"/>
            <a:ext cx="169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nl-NL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6" cy="4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42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06" y="0"/>
            <a:ext cx="10395741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19" y="6190454"/>
            <a:ext cx="883720" cy="5310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6" cy="4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40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7" cy="407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85886" y="275110"/>
            <a:ext cx="989652" cy="5946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346" y="169333"/>
            <a:ext cx="9750758" cy="60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5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 baseline="0">
          <a:solidFill>
            <a:schemeClr val="tx2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Text </a:t>
            </a:r>
          </a:p>
          <a:p>
            <a:pPr lvl="2"/>
            <a:r>
              <a:rPr lang="en-US" dirty="0"/>
              <a:t>Text </a:t>
            </a:r>
          </a:p>
          <a:p>
            <a:pPr lvl="3"/>
            <a:r>
              <a:rPr lang="en-US" dirty="0"/>
              <a:t>Text </a:t>
            </a:r>
          </a:p>
          <a:p>
            <a:pPr lvl="4"/>
            <a:r>
              <a:rPr lang="en-US" dirty="0"/>
              <a:t>Text </a:t>
            </a:r>
            <a:endParaRPr lang="nl-NL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545407" y="45719"/>
            <a:ext cx="685800" cy="1143000"/>
          </a:xfrm>
          <a:prstGeom prst="rect">
            <a:avLst/>
          </a:prstGeom>
          <a:solidFill>
            <a:srgbClr val="055082"/>
          </a:solidFill>
          <a:ln w="9525" cap="rnd" cmpd="sng" algn="ctr">
            <a:noFill/>
            <a:prstDash val="solid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9550" y="317519"/>
            <a:ext cx="997514" cy="599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7" y="6311111"/>
            <a:ext cx="1624567" cy="410364"/>
          </a:xfrm>
          <a:prstGeom prst="rect">
            <a:avLst/>
          </a:prstGeom>
        </p:spPr>
      </p:pic>
      <p:sp>
        <p:nvSpPr>
          <p:cNvPr id="9" name="Rectangle 8">
            <a:extLst/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225063"/>
            <a:ext cx="10511165" cy="6787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522412" y="979075"/>
            <a:ext cx="2435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nl-NL" sz="5400" b="1" baseline="0" dirty="0">
                <a:latin typeface="Segoe UI" panose="020B0502040204020203" pitchFamily="34" charset="0"/>
                <a:cs typeface="Segoe UI" panose="020B0502040204020203" pitchFamily="34" charset="0"/>
              </a:rPr>
              <a:t> we</a:t>
            </a:r>
            <a:endParaRPr lang="nl-NL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8405471" y="4334470"/>
            <a:ext cx="169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nl-NL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6" cy="407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19" y="6190454"/>
            <a:ext cx="883720" cy="531021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366028" y="5214730"/>
            <a:ext cx="8791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forget to “git push --force green-button”</a:t>
            </a:r>
            <a:b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at the station by the door</a:t>
            </a:r>
          </a:p>
        </p:txBody>
      </p:sp>
    </p:spTree>
    <p:extLst>
      <p:ext uri="{BB962C8B-B14F-4D97-AF65-F5344CB8AC3E}">
        <p14:creationId xmlns:p14="http://schemas.microsoft.com/office/powerpoint/2010/main" val="3407305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29" y="0"/>
            <a:ext cx="10395741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19" y="6190454"/>
            <a:ext cx="883720" cy="5310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6" cy="4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31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704" y="225854"/>
            <a:ext cx="9583116" cy="5924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6314355"/>
            <a:ext cx="1611727" cy="407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85886" y="275110"/>
            <a:ext cx="989652" cy="59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1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 baseline="0">
          <a:solidFill>
            <a:schemeClr val="tx2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388" y="4807187"/>
            <a:ext cx="6376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André Geuze &amp; Erwin van Drongelen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388" y="5417771"/>
            <a:ext cx="5860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nl-NL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nl-NL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nl-NL" sz="2800" dirty="0">
                <a:latin typeface="Segoe UI" panose="020B0502040204020203" pitchFamily="34" charset="0"/>
                <a:cs typeface="Segoe UI" panose="020B0502040204020203" pitchFamily="34" charset="0"/>
              </a:rPr>
              <a:t> a website in </a:t>
            </a:r>
            <a:r>
              <a:rPr lang="nl-NL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nl-NL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nl-NL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endParaRPr lang="nl-NL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299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Useful Azure 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3229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E9ABD-E0D4-40C8-A0C9-8E7E5FCD41F6}"/>
              </a:ext>
            </a:extLst>
          </p:cNvPr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9EA56-5385-4703-B857-4B9F7B474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23" y="1643190"/>
            <a:ext cx="10237334" cy="39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E9ABD-E0D4-40C8-A0C9-8E7E5FCD41F6}"/>
              </a:ext>
            </a:extLst>
          </p:cNvPr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Center</a:t>
            </a:r>
          </a:p>
        </p:txBody>
      </p:sp>
      <p:pic>
        <p:nvPicPr>
          <p:cNvPr id="4" name="Picture 4" descr="https://docs.microsoft.com/fi-fi/azure/security-center/media/security-center-enable-data-collection/policy.png">
            <a:extLst>
              <a:ext uri="{FF2B5EF4-FFF2-40B4-BE49-F238E27FC236}">
                <a16:creationId xmlns:a16="http://schemas.microsoft.com/office/drawing/2014/main" id="{F638CDE1-E2F5-40CB-8D07-0227FE3D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79" y="1275583"/>
            <a:ext cx="8839242" cy="50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152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E9ABD-E0D4-40C8-A0C9-8E7E5FCD41F6}"/>
              </a:ext>
            </a:extLst>
          </p:cNvPr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 Analytics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59901-96CB-4CD3-A04E-08DF1B3F2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10" y="1367656"/>
            <a:ext cx="9152381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6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E9ABD-E0D4-40C8-A0C9-8E7E5FCD41F6}"/>
              </a:ext>
            </a:extLst>
          </p:cNvPr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Monitor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ABBEB-CAC8-4D1D-B5F2-12E29107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41" y="1705619"/>
            <a:ext cx="10974118" cy="40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41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Azure Diagnostics 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88212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38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C:\&gt; speakers --</a:t>
            </a:r>
            <a:r>
              <a:rPr lang="nl-NL" sz="4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init</a:t>
            </a:r>
            <a:endParaRPr lang="nl-NL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4152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5AEB0B6-1B94-4C0F-8D92-4DE824D84657}"/>
              </a:ext>
            </a:extLst>
          </p:cNvPr>
          <p:cNvGrpSpPr/>
          <p:nvPr/>
        </p:nvGrpSpPr>
        <p:grpSpPr>
          <a:xfrm>
            <a:off x="1417757" y="962693"/>
            <a:ext cx="9043442" cy="5147494"/>
            <a:chOff x="1246388" y="674369"/>
            <a:chExt cx="9043442" cy="51474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7E9DEB-2A9F-42CA-BC15-E2A09426D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04" t="20586" r="17325" b="14103"/>
            <a:stretch/>
          </p:blipFill>
          <p:spPr>
            <a:xfrm>
              <a:off x="1246388" y="3338156"/>
              <a:ext cx="4470672" cy="24837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BEB162-9A63-4D3B-A1D6-5A3C848F5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615" y="675504"/>
              <a:ext cx="4414215" cy="24795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4FC0D4-0360-42D0-BEEF-BF535DDA9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388" y="674369"/>
              <a:ext cx="4470672" cy="24807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54E1D8-3632-485F-8B99-B160034E2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615" y="3338156"/>
              <a:ext cx="4412544" cy="2483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800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521" y="1386253"/>
            <a:ext cx="93282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.NET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Segoe UI" panose="020B0502040204020203" pitchFamily="34" charset="0"/>
                <a:cs typeface="Segoe UI" panose="020B0502040204020203" pitchFamily="34" charset="0"/>
              </a:rPr>
              <a:t>Portability Analyzer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Useful Azure tools</a:t>
            </a:r>
            <a:endParaRPr lang="nl-N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Application Map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Security Center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Log 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Azure Monitor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Azure Diagnostics Demo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Debug Snapshots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Live Production Debugging</a:t>
            </a:r>
          </a:p>
        </p:txBody>
      </p:sp>
    </p:spTree>
    <p:extLst>
      <p:ext uri="{BB962C8B-B14F-4D97-AF65-F5344CB8AC3E}">
        <p14:creationId xmlns:p14="http://schemas.microsoft.com/office/powerpoint/2010/main" val="306223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.NET Standard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6753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E9ABD-E0D4-40C8-A0C9-8E7E5FCD41F6}"/>
              </a:ext>
            </a:extLst>
          </p:cNvPr>
          <p:cNvSpPr txBox="1"/>
          <p:nvPr/>
        </p:nvSpPr>
        <p:spPr>
          <a:xfrm>
            <a:off x="900223" y="467833"/>
            <a:ext cx="925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>
                <a:solidFill>
                  <a:srgbClr val="05508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Implementations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33089-6534-4E7B-B3EC-79A4CB3A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42" y="1237274"/>
            <a:ext cx="9696716" cy="512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8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Portability</a:t>
            </a:r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 Analyzer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8921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anselman">
            <a:hlinkClick r:id="" action="ppaction://media"/>
            <a:extLst>
              <a:ext uri="{FF2B5EF4-FFF2-40B4-BE49-F238E27FC236}">
                <a16:creationId xmlns:a16="http://schemas.microsoft.com/office/drawing/2014/main" id="{336E3C74-2CA3-4659-AC1D-B8AFC2DBC8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8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3000"/>
    </mc:Choice>
    <mc:Fallback xmlns="">
      <p:transition spd="slow" advClick="0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79312" y="3671777"/>
            <a:ext cx="62802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Portability Analyzer</a:t>
            </a:r>
          </a:p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nl-N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6019" y="4379663"/>
            <a:ext cx="5961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4624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vider red">
  <a:themeElements>
    <a:clrScheme name="Custom 28">
      <a:dk1>
        <a:sysClr val="windowText" lastClr="000000"/>
      </a:dk1>
      <a:lt1>
        <a:sysClr val="window" lastClr="FFFFFF"/>
      </a:lt1>
      <a:dk2>
        <a:srgbClr val="9E120E"/>
      </a:dk2>
      <a:lt2>
        <a:srgbClr val="EBEBEB"/>
      </a:lt2>
      <a:accent1>
        <a:srgbClr val="CC46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0.xml><?xml version="1.0" encoding="utf-8"?>
<a:theme xmlns:a="http://schemas.openxmlformats.org/drawingml/2006/main" name="tekst green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508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end green">
  <a:themeElements>
    <a:clrScheme name="Custom 11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kst r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nd red">
  <a:themeElements>
    <a:clrScheme name="Custom 26">
      <a:dk1>
        <a:sysClr val="windowText" lastClr="000000"/>
      </a:dk1>
      <a:lt1>
        <a:sysClr val="window" lastClr="FFFFFF"/>
      </a:lt1>
      <a:dk2>
        <a:srgbClr val="9E120E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front blue">
  <a:themeElements>
    <a:clrScheme name="Custom 18">
      <a:dk1>
        <a:sysClr val="windowText" lastClr="000000"/>
      </a:dk1>
      <a:lt1>
        <a:sysClr val="window" lastClr="FFFFFF"/>
      </a:lt1>
      <a:dk2>
        <a:srgbClr val="055082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E1EEE8"/>
      </a:hlink>
      <a:folHlink>
        <a:srgbClr val="58C1BA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divider blue">
  <a:themeElements>
    <a:clrScheme name="Custom 21">
      <a:dk1>
        <a:sysClr val="windowText" lastClr="000000"/>
      </a:dk1>
      <a:lt1>
        <a:sysClr val="window" lastClr="FFFFFF"/>
      </a:lt1>
      <a:dk2>
        <a:srgbClr val="055082"/>
      </a:dk2>
      <a:lt2>
        <a:srgbClr val="EEECE1"/>
      </a:lt2>
      <a:accent1>
        <a:srgbClr val="FF58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tekst blu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508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end blue">
  <a:themeElements>
    <a:clrScheme name="Custom 24">
      <a:dk1>
        <a:sysClr val="windowText" lastClr="000000"/>
      </a:dk1>
      <a:lt1>
        <a:sysClr val="window" lastClr="FFFFFF"/>
      </a:lt1>
      <a:dk2>
        <a:srgbClr val="055082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8.xml><?xml version="1.0" encoding="utf-8"?>
<a:theme xmlns:a="http://schemas.openxmlformats.org/drawingml/2006/main" name="front green">
  <a:themeElements>
    <a:clrScheme name="Custom 20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E1EEE8"/>
      </a:hlink>
      <a:folHlink>
        <a:srgbClr val="58C1BA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9.xml><?xml version="1.0" encoding="utf-8"?>
<a:theme xmlns:a="http://schemas.openxmlformats.org/drawingml/2006/main" name="divider green">
  <a:themeElements>
    <a:clrScheme name="Custom 23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FF580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1559</TotalTime>
  <Words>364</Words>
  <Application>Microsoft Office PowerPoint</Application>
  <PresentationFormat>Widescreen</PresentationFormat>
  <Paragraphs>94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Arial</vt:lpstr>
      <vt:lpstr>Calibri</vt:lpstr>
      <vt:lpstr>Segoe UI</vt:lpstr>
      <vt:lpstr>Wingdings 3</vt:lpstr>
      <vt:lpstr>divider red</vt:lpstr>
      <vt:lpstr>tekst red</vt:lpstr>
      <vt:lpstr>end red</vt:lpstr>
      <vt:lpstr>front blue</vt:lpstr>
      <vt:lpstr>divider blue</vt:lpstr>
      <vt:lpstr>tekst blue</vt:lpstr>
      <vt:lpstr>end blue</vt:lpstr>
      <vt:lpstr>front green</vt:lpstr>
      <vt:lpstr>divider green</vt:lpstr>
      <vt:lpstr>tekst green</vt:lpstr>
      <vt:lpstr>end green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Ellermann</dc:creator>
  <cp:lastModifiedBy>Erwin van Drongelen</cp:lastModifiedBy>
  <cp:revision>69</cp:revision>
  <dcterms:created xsi:type="dcterms:W3CDTF">2017-07-27T13:55:59Z</dcterms:created>
  <dcterms:modified xsi:type="dcterms:W3CDTF">2017-09-28T20:06:56Z</dcterms:modified>
</cp:coreProperties>
</file>